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310" r:id="rId9"/>
    <p:sldId id="311" r:id="rId10"/>
    <p:sldId id="281" r:id="rId11"/>
    <p:sldId id="285" r:id="rId12"/>
    <p:sldId id="308" r:id="rId13"/>
    <p:sldId id="309" r:id="rId14"/>
    <p:sldId id="269" r:id="rId15"/>
    <p:sldId id="273" r:id="rId16"/>
    <p:sldId id="270" r:id="rId17"/>
    <p:sldId id="276" r:id="rId18"/>
    <p:sldId id="312" r:id="rId19"/>
    <p:sldId id="271" r:id="rId20"/>
    <p:sldId id="305" r:id="rId21"/>
    <p:sldId id="299" r:id="rId22"/>
    <p:sldId id="300" r:id="rId23"/>
    <p:sldId id="304" r:id="rId24"/>
    <p:sldId id="303" r:id="rId25"/>
    <p:sldId id="265" r:id="rId26"/>
    <p:sldId id="301" r:id="rId27"/>
    <p:sldId id="286" r:id="rId28"/>
    <p:sldId id="302" r:id="rId29"/>
    <p:sldId id="267" r:id="rId30"/>
    <p:sldId id="296" r:id="rId31"/>
    <p:sldId id="297" r:id="rId32"/>
    <p:sldId id="306" r:id="rId3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4"/>
    </p:embeddedFont>
    <p:embeddedFont>
      <p:font typeface="이사만루체 Light" panose="00000300000000000000" pitchFamily="2" charset="-127"/>
      <p:regular r:id="rId35"/>
    </p:embeddedFont>
    <p:embeddedFont>
      <p:font typeface="레시피코리아 Medium" panose="02020603020101020101" pitchFamily="18" charset="-127"/>
      <p:regular r:id="rId36"/>
    </p:embeddedFont>
    <p:embeddedFont>
      <p:font typeface="코트라 볼드체" panose="02020603020101020101" pitchFamily="18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나눔스퀘어 Bold" panose="020B0600000101010101" pitchFamily="50" charset="-127"/>
      <p:bold r:id="rId40"/>
    </p:embeddedFont>
    <p:embeddedFont>
      <p:font typeface="이사만루체 Bold" panose="00000800000000000000" pitchFamily="2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46"/>
    <a:srgbClr val="ABD99F"/>
    <a:srgbClr val="9C5BCD"/>
    <a:srgbClr val="9148C8"/>
    <a:srgbClr val="57C6CF"/>
    <a:srgbClr val="363636"/>
    <a:srgbClr val="466398"/>
    <a:srgbClr val="D0E0D9"/>
    <a:srgbClr val="F6F9F7"/>
    <a:srgbClr val="B6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44" y="264"/>
      </p:cViewPr>
      <p:guideLst>
        <p:guide orient="horz" pos="2160"/>
        <p:guide pos="3840"/>
        <p:guide orient="horz" pos="3203"/>
        <p:guide orient="horz" pos="799"/>
        <p:guide orient="horz" pos="3748"/>
        <p:guide orient="horz" pos="1321"/>
        <p:guide orient="horz" pos="2795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DB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en-US" altLang="ko-KR" sz="7200" dirty="0">
                  <a:latin typeface="레시피코리아 Medium" panose="02020603020101020101" pitchFamily="18" charset="-127"/>
                  <a:ea typeface="레시피코리아 Medium" panose="02020603020101020101" pitchFamily="18" charset="-127"/>
                  <a:cs typeface="코트라 볼드체" panose="02020603020101020101" pitchFamily="18" charset="-127"/>
                </a:rPr>
                <a:t>Guardian Tales </a:t>
              </a:r>
              <a:endParaRPr lang="en-US" altLang="ko-KR" sz="8000" dirty="0"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코트라 볼드체" panose="02020603020101020101" pitchFamily="18" charset="-127"/>
              </a:endParaRP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BD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42611" y="1546167"/>
            <a:ext cx="2531301" cy="1467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8873912" y="1288686"/>
            <a:ext cx="1903540" cy="808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839075" y="4634013"/>
            <a:ext cx="996868" cy="676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8835943" y="4195951"/>
            <a:ext cx="1975876" cy="876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7344" y="4195951"/>
            <a:ext cx="2826202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823546" y="1845141"/>
            <a:ext cx="1472354" cy="22696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693577" y="1287902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73912" y="5208829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77" y="2569086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61" y="2562901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2372562" y="5470950"/>
            <a:ext cx="1450984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873912" y="2280914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01" b="56855" l="8269" r="98966"/>
                    </a14:imgEffect>
                  </a14:imgLayer>
                </a14:imgProps>
              </a:ext>
            </a:extLst>
          </a:blip>
          <a:srcRect l="6854" t="4173" b="43012"/>
          <a:stretch/>
        </p:blipFill>
        <p:spPr>
          <a:xfrm>
            <a:off x="4064568" y="1290349"/>
            <a:ext cx="4062864" cy="442881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23546" y="4195951"/>
            <a:ext cx="2158154" cy="5572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01816" y="2139041"/>
            <a:ext cx="2540452" cy="10796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458200" y="2139041"/>
            <a:ext cx="2771775" cy="1289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610542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9" b="100000" l="7143" r="99451"/>
                    </a14:imgEffect>
                  </a14:imgLayer>
                </a14:imgProps>
              </a:ext>
            </a:extLst>
          </a:blip>
          <a:srcRect t="56051"/>
          <a:stretch/>
        </p:blipFill>
        <p:spPr>
          <a:xfrm>
            <a:off x="3987600" y="1280510"/>
            <a:ext cx="4064400" cy="356758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91300" y="2784021"/>
            <a:ext cx="1866900" cy="16530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42268" y="2139041"/>
            <a:ext cx="2110807" cy="5398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0" y="1783382"/>
            <a:ext cx="5641675" cy="3808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5037827" y="2211353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세계에 떨어져 있었다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-2" y="1783388"/>
            <a:ext cx="5641978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지키기 위해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것을 계속 지켜 보며 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나태 해서 지키지 못했다는 것을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다짐을 잊지 않기 위해 그는 이 세계에서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3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캐릭터를 기준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비율은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탱커인 크레이그를 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튼튼하게끔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57138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92176" y="1998804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90643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쉽게 들어올 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적들의 공격으로부터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 알맞게끔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1268413"/>
            <a:ext cx="5193664" cy="375992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7101177" y="1863726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860455" y="1561448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600191" y="2139951"/>
            <a:ext cx="2435859" cy="128905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6414079" y="197723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3429000"/>
            <a:ext cx="12192000" cy="343693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1268413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604822" y="3942915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604822" y="3417771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6364129" y="32012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6376166" y="365981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3429000"/>
            <a:ext cx="12192000" cy="343693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1268413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594476" y="4321210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6380929" y="410467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423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3028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시간과 충전 시간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7857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56420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9x9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3887"/>
              </p:ext>
            </p:extLst>
          </p:nvPr>
        </p:nvGraphicFramePr>
        <p:xfrm>
          <a:off x="6821102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487091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599655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7" y="1048605"/>
            <a:ext cx="1621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599655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29666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599655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29666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63"/>
              </p:ext>
            </p:extLst>
          </p:nvPr>
        </p:nvGraphicFramePr>
        <p:xfrm>
          <a:off x="6816167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196307" y="2398844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0628543" y="2468436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196307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0628543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168875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196307" y="1046225"/>
            <a:ext cx="19829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강점</a:t>
            </a:r>
          </a:p>
        </p:txBody>
      </p:sp>
      <p:pic>
        <p:nvPicPr>
          <p:cNvPr id="7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986"/>
            <a:ext cx="5641200" cy="42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탱커들에 비해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진행되는 컨텐츠에 최적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0" y="1568986"/>
            <a:ext cx="5641200" cy="4228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43" y="1269902"/>
            <a:ext cx="8637713" cy="316716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552819" y="2259009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861179" y="2456650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87300" y="2074343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9879" y="2223718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08465" y="1763265"/>
            <a:ext cx="3754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근거리 딜러 중 가장 단단하고 강력하여 필수 캐릭터로 꼽히는 캐릭터이지만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합류하게 된 계기같은 것이 </a:t>
            </a:r>
            <a:endParaRPr lang="en-US" altLang="ko-KR" sz="1600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납득이 되지 않는다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49375" y="4173468"/>
            <a:ext cx="3754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원거리 딜러에게 파고 들어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가능하지만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무기 기술의 영향으로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사용처가 넓지는 않으나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외전으로 감동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받았다는 평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72565" y="1763265"/>
            <a:ext cx="2721601" cy="3806903"/>
            <a:chOff x="561974" y="1265145"/>
            <a:chExt cx="2721601" cy="3806903"/>
          </a:xfrm>
        </p:grpSpPr>
        <p:pic>
          <p:nvPicPr>
            <p:cNvPr id="8" name="Picture 2" descr="C4CEC1A4-E576-49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31"/>
            <a:stretch/>
          </p:blipFill>
          <p:spPr bwMode="auto">
            <a:xfrm>
              <a:off x="561974" y="1265145"/>
              <a:ext cx="2721600" cy="380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61975" y="4707801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12.3 </a:t>
              </a:r>
              <a:r>
                <a:rPr lang="ko-KR" altLang="en-US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</a:t>
              </a:r>
              <a:r>
                <a:rPr lang="ko-KR" altLang="en-US" dirty="0" err="1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베스</a:t>
              </a:r>
              <a:endPara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918118" y="1772878"/>
            <a:ext cx="2722498" cy="3816362"/>
            <a:chOff x="8907527" y="1274758"/>
            <a:chExt cx="2722498" cy="3816362"/>
          </a:xfrm>
        </p:grpSpPr>
        <p:pic>
          <p:nvPicPr>
            <p:cNvPr id="1028" name="Picture 4" descr="가테루일러스트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71" b="12647"/>
            <a:stretch/>
          </p:blipFill>
          <p:spPr bwMode="auto">
            <a:xfrm>
              <a:off x="8907977" y="1274758"/>
              <a:ext cx="2722048" cy="38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8907527" y="4726873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12.17 </a:t>
              </a:r>
              <a:r>
                <a:rPr lang="ko-KR" altLang="en-US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루</a:t>
              </a:r>
              <a:endPara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높음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pic>
        <p:nvPicPr>
          <p:cNvPr id="9" name="Picture 2" descr="Full-metal-alchemist-alex-louis-armstrong-pose-02- by JackCree on DeviantArt">
            <a:extLst>
              <a:ext uri="{FF2B5EF4-FFF2-40B4-BE49-F238E27FC236}">
                <a16:creationId xmlns:a16="http://schemas.microsoft.com/office/drawing/2014/main" id="{669FEE2B-DE84-4F48-A709-BE639C138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5" b="99669" l="10000" r="99766">
                        <a14:foregroundMark x1="46953" y1="88287" x2="45469" y2="96796"/>
                        <a14:foregroundMark x1="71641" y1="91160" x2="79688" y2="99669"/>
                        <a14:foregroundMark x1="79688" y1="99669" x2="79688" y2="99669"/>
                        <a14:foregroundMark x1="90078" y1="90055" x2="95078" y2="90055"/>
                        <a14:foregroundMark x1="96719" y1="91823" x2="99766" y2="93923"/>
                        <a14:foregroundMark x1="65313" y1="17680" x2="65391" y2="18453"/>
                        <a14:backgroundMark x1="65000" y1="19448" x2="65000" y2="1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3412"/>
          <a:stretch/>
        </p:blipFill>
        <p:spPr bwMode="auto">
          <a:xfrm>
            <a:off x="180975" y="793810"/>
            <a:ext cx="7181850" cy="60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6096000" y="1327647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알렉스 루이 암스트롱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103317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강철의 연금술사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남성미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애니메이션인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강철의 연금술사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 등장하는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조연 캐릭터로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남성미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넘치는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근육질 외형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인물이며</a:t>
              </a:r>
              <a:r>
                <a:rPr lang="en-US" altLang="ko-KR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외형에서 보이는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강함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캐릭터의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특징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차용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근육질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5ED3-6622-4BBB-84D7-7DE798AEF7A0}"/>
              </a:ext>
            </a:extLst>
          </p:cNvPr>
          <p:cNvSpPr txBox="1"/>
          <p:nvPr/>
        </p:nvSpPr>
        <p:spPr>
          <a:xfrm>
            <a:off x="7011234" y="2579678"/>
            <a:ext cx="249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무기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건틀렛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포지션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탱커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속성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지속성</a:t>
            </a:r>
          </a:p>
        </p:txBody>
      </p:sp>
    </p:spTree>
    <p:extLst>
      <p:ext uri="{BB962C8B-B14F-4D97-AF65-F5344CB8AC3E}">
        <p14:creationId xmlns:p14="http://schemas.microsoft.com/office/powerpoint/2010/main" val="6123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성격 모티브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5819775" y="1322935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쿠로사키</a:t>
            </a:r>
            <a:r>
              <a:rPr lang="ko-KR" altLang="en-US" sz="4400" dirty="0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이치고</a:t>
            </a:r>
            <a:endParaRPr lang="ko-KR" altLang="en-US" sz="44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097088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블리치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동료애</a:t>
            </a:r>
            <a:endParaRPr lang="ko-KR" altLang="en-US" sz="44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 </a:t>
              </a:r>
              <a:r>
                <a:rPr lang="ko-KR" altLang="en-US" sz="1600" dirty="0" err="1" smtClean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블리치</a:t>
              </a:r>
              <a:r>
                <a:rPr lang="ko-KR" altLang="en-US" sz="1600" dirty="0" err="1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</a:t>
              </a: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등장하는 주인공 캐릭터로 </a:t>
              </a:r>
              <a:endParaRPr lang="en-US" altLang="ko-KR" sz="16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불량해 보이는 외모와 달리 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동료애</a:t>
              </a: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가 뛰어나</a:t>
              </a:r>
              <a:endParaRPr lang="en-US" altLang="ko-KR" sz="16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동료를 위해서라면 </a:t>
              </a:r>
              <a:endParaRPr lang="en-US" altLang="ko-KR" sz="1600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무모한 전투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에도 뛰어드는 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성격</a:t>
              </a:r>
              <a:r>
                <a:rPr lang="ko-KR" altLang="en-US" sz="1600" dirty="0" smtClean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차용</a:t>
              </a:r>
              <a:endPara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무모함</a:t>
            </a:r>
            <a:endParaRPr lang="ko-KR" altLang="en-US" sz="44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2220283" y="800100"/>
            <a:ext cx="3875717" cy="605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817</Words>
  <Application>Microsoft Office PowerPoint</Application>
  <PresentationFormat>와이드스크린</PresentationFormat>
  <Paragraphs>384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나눔스퀘어 ExtraBold</vt:lpstr>
      <vt:lpstr>이사만루체 Light</vt:lpstr>
      <vt:lpstr>레시피코리아 Medium</vt:lpstr>
      <vt:lpstr>코트라 볼드체</vt:lpstr>
      <vt:lpstr>맑은 고딕</vt:lpstr>
      <vt:lpstr>나눔스퀘어 Bold</vt:lpstr>
      <vt:lpstr>이사만루체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846</cp:revision>
  <cp:lastPrinted>2021-04-14T03:47:58Z</cp:lastPrinted>
  <dcterms:created xsi:type="dcterms:W3CDTF">2021-03-29T02:11:06Z</dcterms:created>
  <dcterms:modified xsi:type="dcterms:W3CDTF">2021-04-20T05:56:38Z</dcterms:modified>
</cp:coreProperties>
</file>